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5" d="100"/>
          <a:sy n="95" d="100"/>
        </p:scale>
        <p:origin x="102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139025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№217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Солтүстік-батыстан жел  соғады, </a:t>
            </a:r>
            <a:r>
              <a:rPr lang="kk-KZ" sz="1200" dirty="0">
                <a:latin typeface="Times New Roman" pitchFamily="18" charset="0"/>
                <a:cs typeface="Times New Roman" pitchFamily="18" charset="0"/>
                <a:sym typeface="+mn-ea"/>
              </a:rPr>
              <a:t>күші 9-14 м/с.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түнде 17-19 </a:t>
            </a:r>
            <a:r>
              <a:rPr lang="kk-KZ" sz="1200" dirty="0" smtClean="0">
                <a:latin typeface="Times New Roman" pitchFamily="18" charset="0"/>
                <a:cs typeface="Times New Roman" pitchFamily="18" charset="0"/>
                <a:sym typeface="+mn-ea"/>
              </a:rPr>
              <a:t>градус жылы, күндіз </a:t>
            </a:r>
            <a:r>
              <a:rPr lang="kk-KZ" sz="1200" dirty="0" smtClean="0">
                <a:latin typeface="Times New Roman" pitchFamily="18" charset="0"/>
                <a:cs typeface="Times New Roman" pitchFamily="18" charset="0"/>
                <a:sym typeface="+mn-ea"/>
              </a:rPr>
              <a:t>30-32 </a:t>
            </a:r>
            <a:r>
              <a:rPr lang="kk-KZ" sz="1200" dirty="0" smtClean="0">
                <a:latin typeface="Times New Roman" pitchFamily="18" charset="0"/>
                <a:cs typeface="Times New Roman" pitchFamily="18" charset="0"/>
                <a:sym typeface="+mn-ea"/>
              </a:rPr>
              <a:t>градус жылы. </a:t>
            </a:r>
            <a:endParaRPr lang="kk-KZ" sz="1200" dirty="0" smtClean="0">
              <a:latin typeface="Times New Roman" pitchFamily="18" charset="0"/>
              <a:cs typeface="Times New Roman" pitchFamily="18" charset="0"/>
              <a:sym typeface="+mn-ea"/>
            </a:endParaRPr>
          </a:p>
          <a:p>
            <a:pPr lvl="0" indent="182563"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Батыстан, оңтүстік-батыстан жел </a:t>
            </a:r>
            <a:r>
              <a:rPr lang="kk-KZ" sz="1200" dirty="0" smtClean="0">
                <a:latin typeface="Times New Roman" pitchFamily="18" charset="0"/>
                <a:cs typeface="Times New Roman" pitchFamily="18" charset="0"/>
                <a:sym typeface="+mn-ea"/>
              </a:rPr>
              <a:t>соғады</a:t>
            </a:r>
            <a:r>
              <a:rPr lang="kk-KZ" altLang="ru-RU" sz="1200" dirty="0" smtClean="0">
                <a:latin typeface="Times New Roman" panose="02020603050405020304" pitchFamily="18" charset="0"/>
                <a:cs typeface="Times New Roman" panose="02020603050405020304" pitchFamily="18" charset="0"/>
              </a:rPr>
              <a:t>, күші 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16-18 градус жылы.</a:t>
            </a:r>
          </a:p>
          <a:p>
            <a:pPr indent="182563" algn="just"/>
            <a:endParaRPr lang="ru-RU" sz="1200" dirty="0" smtClean="0">
              <a:solidFill>
                <a:srgbClr val="FF0000"/>
              </a:solidFill>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71025500"/>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20038</TotalTime>
  <Words>506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3860</cp:revision>
  <cp:lastPrinted>2021-07-01T07:38:07Z</cp:lastPrinted>
  <dcterms:created xsi:type="dcterms:W3CDTF">2018-03-27T06:03:00Z</dcterms:created>
  <dcterms:modified xsi:type="dcterms:W3CDTF">2024-08-04T08:09:33Z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