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19682665"/>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217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04 тамыз</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6" y="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05 </a:t>
            </a:r>
            <a:r>
              <a:rPr lang="kk-KZ" sz="1200" b="1" dirty="0" smtClean="0">
                <a:solidFill>
                  <a:srgbClr val="000000"/>
                </a:solidFill>
                <a:latin typeface="Times New Roman" pitchFamily="18" charset="0"/>
                <a:cs typeface="Times New Roman" pitchFamily="18" charset="0"/>
              </a:rPr>
              <a:t>тамызға</a:t>
            </a:r>
            <a:r>
              <a:rPr lang="kk-KZ" altLang="ru-RU" sz="1200" b="1" dirty="0" smtClean="0">
                <a:latin typeface="Times New Roman" pitchFamily="18" charset="0"/>
                <a:cs typeface="Times New Roman" pitchFamily="18" charset="0"/>
              </a:rPr>
              <a:t>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04 </a:t>
            </a:r>
            <a:r>
              <a:rPr lang="kk-KZ" sz="1200" b="1" dirty="0">
                <a:solidFill>
                  <a:srgbClr val="000000"/>
                </a:solidFill>
                <a:latin typeface="Times New Roman" pitchFamily="18" charset="0"/>
                <a:cs typeface="Times New Roman" pitchFamily="18" charset="0"/>
              </a:rPr>
              <a:t>тамыз</a:t>
            </a:r>
            <a:r>
              <a:rPr lang="ru-RU" sz="1200" b="1" dirty="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05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a:t>
            </a:r>
            <a:r>
              <a:rPr lang="kk-KZ" sz="1200" dirty="0" smtClean="0">
                <a:latin typeface="Times New Roman" panose="02020603050405020304" pitchFamily="18" charset="0"/>
                <a:cs typeface="Times New Roman" panose="02020603050405020304" pitchFamily="18" charset="0"/>
              </a:rPr>
              <a:t>өшпелі </a:t>
            </a:r>
            <a:r>
              <a:rPr lang="kk-KZ" sz="1200" dirty="0">
                <a:latin typeface="Times New Roman" panose="02020603050405020304" pitchFamily="18" charset="0"/>
                <a:cs typeface="Times New Roman" panose="02020603050405020304" pitchFamily="18" charset="0"/>
              </a:rPr>
              <a:t>бұлтты, жауын-шашынсыз. Батыстан, солтүстік-батыстан жел соғады, күші 5-10 м/с. Ауа температурасы түнде 15-17, күндіз 31-33 градус жылы</a:t>
            </a:r>
            <a:r>
              <a:rPr lang="kk-KZ" sz="1200" dirty="0" smtClean="0">
                <a:latin typeface="Times New Roman" panose="02020603050405020304" pitchFamily="18" charset="0"/>
                <a:cs typeface="Times New Roman" panose="02020603050405020304" pitchFamily="18" charset="0"/>
              </a:rPr>
              <a:t>.</a:t>
            </a:r>
          </a:p>
          <a:p>
            <a:pPr algn="just"/>
            <a:endParaRPr lang="kk-KZ" sz="1200" b="1" dirty="0">
              <a:solidFill>
                <a:srgbClr val="000000"/>
              </a:solidFill>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06 </a:t>
            </a:r>
            <a:r>
              <a:rPr lang="kk-KZ" sz="1200" b="1" dirty="0" smtClean="0">
                <a:solidFill>
                  <a:srgbClr val="000000"/>
                </a:solidFill>
                <a:latin typeface="Times New Roman" pitchFamily="18" charset="0"/>
                <a:cs typeface="Times New Roman" pitchFamily="18" charset="0"/>
              </a:rPr>
              <a:t>тамызға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05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06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жауын-шашынсыз.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45942028"/>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1140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0,228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0,663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0106" y="216184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ru-RU" sz="1200" dirty="0" smtClean="0">
                <a:solidFill>
                  <a:srgbClr val="000000"/>
                </a:solidFill>
                <a:latin typeface="Times New Roman" pitchFamily="18" charset="0"/>
                <a:cs typeface="Times New Roman" pitchFamily="18" charset="0"/>
              </a:rPr>
              <a:t>05 </a:t>
            </a:r>
            <a:r>
              <a:rPr lang="kk-KZ" sz="1200" dirty="0" smtClean="0">
                <a:solidFill>
                  <a:srgbClr val="000000"/>
                </a:solidFill>
                <a:latin typeface="Times New Roman" pitchFamily="18" charset="0"/>
                <a:cs typeface="Times New Roman" pitchFamily="18" charset="0"/>
              </a:rPr>
              <a:t>тамызда</a:t>
            </a:r>
            <a:r>
              <a:rPr lang="kk-KZ" sz="1200" dirty="0" smtClean="0">
                <a:solidFill>
                  <a:schemeClr val="tx1"/>
                </a:solidFill>
                <a:latin typeface="Times New Roman" panose="02020603050405020304" pitchFamily="18" charset="0"/>
                <a:cs typeface="Times New Roman" panose="02020603050405020304" pitchFamily="18" charset="0"/>
              </a:rPr>
              <a:t>, 06 тамызда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a:solidFill>
                  <a:schemeClr val="tx1"/>
                </a:solidFill>
                <a:latin typeface="Times New Roman" panose="02020603050405020304" pitchFamily="18" charset="0"/>
                <a:cs typeface="Times New Roman" panose="02020603050405020304" pitchFamily="18" charset="0"/>
              </a:rPr>
              <a:t> </a:t>
            </a:r>
            <a:r>
              <a:rPr lang="kk-KZ" sz="1200" b="1"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Аманжолқызы А.</a:t>
            </a:r>
            <a:r>
              <a:rPr lang="ru-RU" altLang="ru-RU" sz="1200" b="1" i="1" smtClean="0">
                <a:solidFill>
                  <a:srgbClr val="000000"/>
                </a:solidFill>
                <a:latin typeface="Times New Roman" panose="02020603050405020304" pitchFamily="18" charset="0"/>
                <a:cs typeface="Times New Roman" panose="02020603050405020304" pitchFamily="18" charset="0"/>
              </a:rPr>
              <a:t>Проненко </a:t>
            </a:r>
            <a:r>
              <a:rPr lang="ru-RU" altLang="ru-RU" sz="1200" b="1" i="1" dirty="0" smtClean="0">
                <a:solidFill>
                  <a:srgbClr val="000000"/>
                </a:solidFill>
                <a:latin typeface="Times New Roman" panose="02020603050405020304" pitchFamily="18" charset="0"/>
                <a:cs typeface="Times New Roman" panose="02020603050405020304" pitchFamily="18" charset="0"/>
              </a:rPr>
              <a:t>В.В</a:t>
            </a:r>
            <a:r>
              <a:rPr lang="en-US"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18599</TotalTime>
  <Words>514</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4604</cp:revision>
  <cp:lastPrinted>2021-07-01T07:38:07Z</cp:lastPrinted>
  <dcterms:created xsi:type="dcterms:W3CDTF">2018-03-27T06:03:00Z</dcterms:created>
  <dcterms:modified xsi:type="dcterms:W3CDTF">2024-08-04T10:01:15Z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