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69" d="100"/>
          <a:sy n="69" d="100"/>
        </p:scale>
        <p:origin x="72"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3381555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en-US" altLang="x-none" sz="1600" b="1" i="1" dirty="0">
                          <a:solidFill>
                            <a:schemeClr val="tx1"/>
                          </a:solidFill>
                          <a:latin typeface="Times New Roman" panose="02020603050405020304" pitchFamily="18" charset="0"/>
                          <a:cs typeface="Times New Roman" panose="02020603050405020304" pitchFamily="18" charset="0"/>
                        </a:rPr>
                        <a:t>21</a:t>
                      </a:r>
                      <a:r>
                        <a:rPr lang="kk-KZ" altLang="x-none" sz="1600" b="1" i="1" dirty="0">
                          <a:solidFill>
                            <a:schemeClr val="tx1"/>
                          </a:solidFill>
                          <a:latin typeface="Times New Roman" panose="02020603050405020304" pitchFamily="18" charset="0"/>
                          <a:cs typeface="Times New Roman" panose="02020603050405020304" pitchFamily="18" charset="0"/>
                        </a:rPr>
                        <a:t>7</a:t>
                      </a:r>
                      <a:r>
                        <a:rPr lang="kk-KZ" altLang="x-none" sz="1600" b="1" i="1" baseline="0" dirty="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76989154"/>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7</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0,01</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863</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0,2</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14</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0,07</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6</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0,01</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1048">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1</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0,2</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14</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0,07</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05 тамызға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04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05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 жауын-шашынсыз. Жел оңтүстіктен, оңтүстік-батыстан соғады, күші 9-14 м/с. Ауа температурасы түнде 16-18, күндіз 32-34 градус жылы.</a:t>
            </a:r>
            <a:r>
              <a:rPr lang="kk-KZ"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itchFamily="18" charset="0"/>
                <a:cs typeface="Times New Roman" pitchFamily="18" charset="0"/>
                <a:sym typeface="+mn-ea"/>
              </a:rPr>
              <a:t>06</a:t>
            </a:r>
            <a:r>
              <a:rPr lang="ru-RU" sz="1200" b="1" dirty="0">
                <a:solidFill>
                  <a:srgbClr val="000000"/>
                </a:solidFill>
                <a:latin typeface="Times New Roman" pitchFamily="18" charset="0"/>
                <a:cs typeface="Times New Roman" pitchFamily="18" charset="0"/>
                <a:sym typeface="+mn-ea"/>
              </a:rPr>
              <a:t> </a:t>
            </a:r>
            <a:r>
              <a:rPr lang="ru-RU" sz="1200" b="1" dirty="0" err="1">
                <a:solidFill>
                  <a:srgbClr val="000000"/>
                </a:solidFill>
                <a:latin typeface="Times New Roman" pitchFamily="18" charset="0"/>
                <a:cs typeface="Times New Roman" pitchFamily="18" charset="0"/>
                <a:sym typeface="+mn-ea"/>
              </a:rPr>
              <a:t>тамызға</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05 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06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өткінші жаңбыр, найзағай. </a:t>
            </a:r>
            <a:r>
              <a:rPr lang="kk-KZ" sz="1100" dirty="0">
                <a:latin typeface="Times New Roman" panose="02020603050405020304" pitchFamily="18" charset="0"/>
                <a:cs typeface="Times New Roman" panose="02020603050405020304" pitchFamily="18" charset="0"/>
              </a:rPr>
              <a:t>Жел оңтүстіктен соғады, күші 9-14, екпіні 18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18-20 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a:solidFill>
                  <a:schemeClr val="tx1"/>
                </a:solidFill>
                <a:latin typeface="Times New Roman" panose="02020603050405020304" pitchFamily="18" charset="0"/>
                <a:cs typeface="Times New Roman" panose="02020603050405020304" pitchFamily="18" charset="0"/>
              </a:rPr>
              <a:t>05</a:t>
            </a:r>
            <a:r>
              <a:rPr lang="ru-RU" sz="1100" b="1"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тамыз</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06 </a:t>
            </a:r>
            <a:r>
              <a:rPr lang="ru-RU" sz="1100" b="1" dirty="0" err="1">
                <a:solidFill>
                  <a:schemeClr val="tx1"/>
                </a:solidFill>
                <a:latin typeface="Times New Roman" panose="02020603050405020304" pitchFamily="18" charset="0"/>
                <a:cs typeface="Times New Roman" panose="02020603050405020304" pitchFamily="18" charset="0"/>
              </a:rPr>
              <a:t>тамыз</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Тулепов</a:t>
            </a:r>
            <a:r>
              <a:rPr lang="ru-RU" altLang="ru-RU" sz="1200" b="1" i="1" dirty="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26345</TotalTime>
  <Words>609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5126</cp:revision>
  <cp:lastPrinted>2021-07-01T03:56:27Z</cp:lastPrinted>
  <dcterms:created xsi:type="dcterms:W3CDTF">2018-03-27T06:03:00Z</dcterms:created>
  <dcterms:modified xsi:type="dcterms:W3CDTF">2024-08-04T07:06:02Z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