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2275" y="-15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19910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624606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a:t>
            </a:r>
            <a:r>
              <a:rPr lang="ru-RU" sz="1100" kern="1400" dirty="0">
                <a:solidFill>
                  <a:srgbClr val="000000"/>
                </a:solidFill>
                <a:latin typeface="Times New Roman" panose="02020603050405020304" pitchFamily="18" charset="0"/>
                <a:ea typeface="Times New Roman" panose="02020603050405020304" pitchFamily="18" charset="0"/>
              </a:rPr>
              <a:t>таңертең және күндіз жаңбыр, найзағай</a:t>
            </a:r>
            <a:r>
              <a:rPr lang="kk-KZ" sz="1100" dirty="0">
                <a:latin typeface="Times New Roman" panose="02020603050405020304" pitchFamily="18" charset="0"/>
                <a:cs typeface="Times New Roman" panose="02020603050405020304" pitchFamily="18" charset="0"/>
              </a:rPr>
              <a:t>. Оңлтүстік-батыстан жел соғады, күші </a:t>
            </a:r>
            <a:r>
              <a:rPr lang="ru-RU" sz="1100" dirty="0">
                <a:latin typeface="Times New Roman" panose="02020603050405020304" pitchFamily="18" charset="0"/>
                <a:cs typeface="Times New Roman" panose="02020603050405020304" pitchFamily="18" charset="0"/>
              </a:rPr>
              <a:t>9</a:t>
            </a:r>
            <a:r>
              <a:rPr lang="kk-KZ" sz="1100" dirty="0">
                <a:latin typeface="Times New Roman" panose="02020603050405020304" pitchFamily="18" charset="0"/>
                <a:cs typeface="Times New Roman" panose="02020603050405020304" pitchFamily="18" charset="0"/>
              </a:rPr>
              <a:t>-14 м/с. Ауа температурасы түнде 15-17, күндіз 26-28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06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05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түнде 06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30310</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5253</cp:revision>
  <cp:lastPrinted>2023-01-16T10:13:34Z</cp:lastPrinted>
  <dcterms:created xsi:type="dcterms:W3CDTF">2018-03-27T06:03:00Z</dcterms:created>
  <dcterms:modified xsi:type="dcterms:W3CDTF">2024-08-04T07:22:56Z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