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24" d="100"/>
          <a:sy n="124" d="100"/>
        </p:scale>
        <p:origin x="-1686"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6131706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24-26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20826"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11199163"/>
              </p:ext>
            </p:extLst>
          </p:nvPr>
        </p:nvGraphicFramePr>
        <p:xfrm>
          <a:off x="4926188" y="3808040"/>
          <a:ext cx="484052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:Рахметова </a:t>
            </a:r>
            <a:r>
              <a:rPr lang="kk-KZ" altLang="ru-RU" sz="1200" b="1" i="1" smtClean="0">
                <a:latin typeface="Times New Roman" panose="02020603050405020304" pitchFamily="18" charset="0"/>
                <a:cs typeface="Times New Roman" panose="02020603050405020304" pitchFamily="18" charset="0"/>
              </a:rPr>
              <a:t>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19431</TotalTime>
  <Words>564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3924</cp:revision>
  <cp:lastPrinted>2021-07-01T03:56:27Z</cp:lastPrinted>
  <dcterms:created xsi:type="dcterms:W3CDTF">2018-03-27T06:03:00Z</dcterms:created>
  <dcterms:modified xsi:type="dcterms:W3CDTF">2024-08-04T08:39:46Z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