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05 </a:t>
            </a:r>
            <a:r>
              <a:rPr lang="kk-KZ" altLang="ru-RU" sz="1200" b="1" dirty="0" smtClean="0">
                <a:latin typeface="Times New Roman" pitchFamily="18" charset="0"/>
                <a:ea typeface="Times New Roman KZ" pitchFamily="18" charset="0"/>
                <a:cs typeface="Times New Roman" pitchFamily="18" charset="0"/>
              </a:rPr>
              <a:t>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04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ru-RU" sz="1100" b="1" dirty="0" smtClean="0">
                <a:latin typeface="Times New Roman" pitchFamily="18" charset="0"/>
                <a:cs typeface="Times New Roman" pitchFamily="18" charset="0"/>
              </a:rPr>
              <a:t>05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Сол</a:t>
            </a:r>
            <a:r>
              <a:rPr lang="kk-KZ" sz="1200" dirty="0" smtClean="0">
                <a:latin typeface="Times New Roman KZ" pitchFamily="18" charset="0"/>
                <a:ea typeface="Times New Roman KZ" pitchFamily="18" charset="0"/>
              </a:rPr>
              <a:t>түстік-батыстан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5-10 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19-21 </a:t>
            </a:r>
            <a:r>
              <a:rPr lang="kk-KZ" sz="1200" dirty="0" smtClean="0">
                <a:latin typeface="Times New Roman" pitchFamily="18" charset="0"/>
                <a:cs typeface="Times New Roman" pitchFamily="18" charset="0"/>
              </a:rPr>
              <a:t>градус жылы, күндіз қатты </a:t>
            </a:r>
            <a:r>
              <a:rPr lang="kk-KZ" sz="1200" smtClean="0">
                <a:latin typeface="Times New Roman" pitchFamily="18" charset="0"/>
                <a:cs typeface="Times New Roman" pitchFamily="18" charset="0"/>
              </a:rPr>
              <a:t>ыстық  </a:t>
            </a:r>
            <a:r>
              <a:rPr lang="kk-KZ" sz="1200" smtClean="0">
                <a:latin typeface="Times New Roman" pitchFamily="18" charset="0"/>
                <a:cs typeface="Times New Roman" pitchFamily="18" charset="0"/>
              </a:rPr>
              <a:t>35-37 </a:t>
            </a:r>
            <a:r>
              <a:rPr lang="kk-KZ" sz="1200" dirty="0" smtClean="0">
                <a:latin typeface="Times New Roman" pitchFamily="18" charset="0"/>
                <a:cs typeface="Times New Roman" pitchFamily="18" charset="0"/>
              </a:rPr>
              <a:t>градус.</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06 </a:t>
            </a:r>
            <a:r>
              <a:rPr lang="kk-KZ" altLang="ru-RU" sz="1200" b="1" dirty="0" smtClean="0">
                <a:latin typeface="Times New Roman" pitchFamily="18" charset="0"/>
                <a:ea typeface="Times New Roman KZ" pitchFamily="18" charset="0"/>
                <a:cs typeface="Times New Roman" pitchFamily="18" charset="0"/>
              </a:rPr>
              <a:t>тамыз</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05 </a:t>
            </a:r>
            <a:r>
              <a:rPr lang="ru-RU" sz="1050" b="1" dirty="0" err="1" smtClean="0">
                <a:latin typeface="Times New Roman" pitchFamily="18" charset="0"/>
                <a:ea typeface="Times New Roman KZ" pitchFamily="18" charset="0"/>
                <a:cs typeface="Times New Roman" pitchFamily="18" charset="0"/>
              </a:rPr>
              <a:t>тамыз</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ru-RU" sz="1050" b="1" dirty="0" smtClean="0">
                <a:latin typeface="Times New Roman" pitchFamily="18" charset="0"/>
                <a:ea typeface="Times New Roman KZ" pitchFamily="18" charset="0"/>
                <a:cs typeface="Times New Roman" pitchFamily="18" charset="0"/>
              </a:rPr>
              <a:t>06 </a:t>
            </a:r>
            <a:r>
              <a:rPr lang="ru-RU" sz="1050" b="1" dirty="0" err="1" smtClean="0">
                <a:latin typeface="Times New Roman" pitchFamily="18" charset="0"/>
                <a:ea typeface="Times New Roman KZ" pitchFamily="18" charset="0"/>
                <a:cs typeface="Times New Roman" pitchFamily="18" charset="0"/>
              </a:rPr>
              <a:t>тамызда</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Батыстан жел соғады</a:t>
            </a:r>
            <a:r>
              <a:rPr lang="kk-KZ" sz="1200" dirty="0" smtClean="0">
                <a:latin typeface="Times New Roman" pitchFamily="18" charset="0"/>
                <a:cs typeface="Times New Roman" pitchFamily="18" charset="0"/>
              </a:rPr>
              <a:t>, күші 5-10 м/с. Ауа температурасы 16-18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06 </a:t>
            </a:r>
            <a:r>
              <a:rPr lang="kk-KZ" sz="1200" dirty="0" smtClean="0">
                <a:solidFill>
                  <a:schemeClr val="tx1"/>
                </a:solidFill>
                <a:latin typeface="Times New Roman" panose="02020603050405020304" pitchFamily="18" charset="0"/>
                <a:cs typeface="Times New Roman" panose="02020603050405020304" pitchFamily="18" charset="0"/>
              </a:rPr>
              <a:t>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3199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19509</TotalTime>
  <Words>539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4389</cp:revision>
  <cp:lastPrinted>2021-07-01T03:56:27Z</cp:lastPrinted>
  <dcterms:created xsi:type="dcterms:W3CDTF">2018-03-27T06:03:00Z</dcterms:created>
  <dcterms:modified xsi:type="dcterms:W3CDTF">2024-08-04T07:37:37Z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