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0493202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юго-западный 7-12 м/с. Температура воздуха ночью 13-15,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9-14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497190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21621</TotalTime>
  <Words>648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3987</cp:revision>
  <cp:lastPrinted>2021-07-01T03:56:27Z</cp:lastPrinted>
  <dcterms:created xsi:type="dcterms:W3CDTF">2018-03-27T06:03:00Z</dcterms:created>
  <dcterms:modified xsi:type="dcterms:W3CDTF">2024-08-05T06:55:00Z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