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20774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утром и днем 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</a:t>
            </a:r>
            <a:r>
              <a:rPr lang="ru-RU" dirty="0" smtClean="0">
                <a:solidFill>
                  <a:schemeClr val="tx1"/>
                </a:solidFill>
              </a:rPr>
              <a:t>3-8, при грозе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21-23, днем </a:t>
            </a:r>
            <a:r>
              <a:rPr lang="kk-KZ" dirty="0" smtClean="0">
                <a:solidFill>
                  <a:schemeClr val="tx1"/>
                </a:solidFill>
              </a:rPr>
              <a:t>31-33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 smtClean="0">
                <a:solidFill>
                  <a:schemeClr val="tx1"/>
                </a:solidFill>
              </a:rPr>
              <a:t>07 </a:t>
            </a:r>
            <a:r>
              <a:rPr lang="ru-RU" b="1" dirty="0">
                <a:solidFill>
                  <a:schemeClr val="tx1"/>
                </a:solidFill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19-21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93793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21351</TotalTime>
  <Words>779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4896</cp:revision>
  <cp:lastPrinted>2021-07-01T09:11:30Z</cp:lastPrinted>
  <dcterms:created xsi:type="dcterms:W3CDTF">2018-03-27T06:03:00Z</dcterms:created>
  <dcterms:modified xsi:type="dcterms:W3CDTF">2024-08-05T06:50:40Z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