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464456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северо-западный ночью 1-6, днем 7-12 м/с. Температура воздуха ночью 13-15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27-29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0319" y="2150104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19433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24333</TotalTime>
  <Words>674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4053</cp:revision>
  <cp:lastPrinted>2021-10-18T15:52:53Z</cp:lastPrinted>
  <dcterms:created xsi:type="dcterms:W3CDTF">2018-03-27T06:03:00Z</dcterms:created>
  <dcterms:modified xsi:type="dcterms:W3CDTF">2024-08-05T08:11:43Z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