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5" d="100"/>
          <a:sy n="95" d="100"/>
        </p:scale>
        <p:origin x="7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8872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Солтүстік-батыстан </a:t>
            </a:r>
            <a:r>
              <a:rPr lang="kk-KZ" sz="1200" dirty="0" smtClean="0">
                <a:latin typeface="Times New Roman" pitchFamily="18" charset="0"/>
                <a:cs typeface="Times New Roman" pitchFamily="18" charset="0"/>
                <a:sym typeface="+mn-ea"/>
              </a:rPr>
              <a:t>соғатын жел оңтүстік-батысқа ауысады, күші 5-10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17-19 градус жылы, күндіз </a:t>
            </a:r>
            <a:r>
              <a:rPr lang="kk-KZ" sz="1200" dirty="0" smtClean="0">
                <a:latin typeface="Times New Roman" pitchFamily="18" charset="0"/>
                <a:cs typeface="Times New Roman" pitchFamily="18" charset="0"/>
                <a:sym typeface="+mn-ea"/>
              </a:rPr>
              <a:t>33-35 </a:t>
            </a:r>
            <a:r>
              <a:rPr lang="kk-KZ" sz="1200" dirty="0" smtClean="0">
                <a:latin typeface="Times New Roman" pitchFamily="18" charset="0"/>
                <a:cs typeface="Times New Roman" pitchFamily="18" charset="0"/>
                <a:sym typeface="+mn-ea"/>
              </a:rPr>
              <a:t>градус жылы. </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Батыстан, оңтүстік-батыстан 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18-20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9436156"/>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20039</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3863</cp:revision>
  <cp:lastPrinted>2021-07-01T07:38:07Z</cp:lastPrinted>
  <dcterms:created xsi:type="dcterms:W3CDTF">2018-03-27T06:03:00Z</dcterms:created>
  <dcterms:modified xsi:type="dcterms:W3CDTF">2024-08-05T06:58:42Z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