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55357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западный 9-14 м/с. Температура воздуха ночью 14-16,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579462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августа, ночью 07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32675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5459</cp:revision>
  <cp:lastPrinted>2021-11-30T05:55:24Z</cp:lastPrinted>
  <dcterms:created xsi:type="dcterms:W3CDTF">2018-03-27T06:03:00Z</dcterms:created>
  <dcterms:modified xsi:type="dcterms:W3CDTF">2024-08-05T06:36:02Z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