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40015693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7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13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0,03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555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45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/>
                        <a:t>0,1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и утром туман. Ветер юго-западный, западный ночью 9-14 м/с, днем 15-20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дождь, гроза.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16814</TotalTime>
  <Words>595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5295</cp:revision>
  <cp:lastPrinted>2021-07-01T03:56:27Z</cp:lastPrinted>
  <dcterms:created xsi:type="dcterms:W3CDTF">2018-03-27T06:03:00Z</dcterms:created>
  <dcterms:modified xsi:type="dcterms:W3CDTF">2024-08-05T07:50:31Z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