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>
        <p:scale>
          <a:sx n="87" d="100"/>
          <a:sy n="87" d="100"/>
        </p:scale>
        <p:origin x="-2820" y="-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2087901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августа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06 августа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с переходом на юго-западный 7-12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западный, юго-западный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1548500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20460</TotalTime>
  <Words>594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3891</cp:revision>
  <cp:lastPrinted>2021-07-01T03:56:27Z</cp:lastPrinted>
  <dcterms:created xsi:type="dcterms:W3CDTF">2018-03-27T06:03:00Z</dcterms:created>
  <dcterms:modified xsi:type="dcterms:W3CDTF">2024-08-05T07:01:06Z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