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8674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ночью 1-6, днем 7-12 м/с. Температура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1472" y="21750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060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281492"/>
              </p:ext>
            </p:extLst>
          </p:nvPr>
        </p:nvGraphicFramePr>
        <p:xfrm>
          <a:off x="5021901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20009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2021-10-14T11:15:53Z</cp:lastPrinted>
  <dcterms:created xsi:type="dcterms:W3CDTF">2018-03-27T06:03:00Z</dcterms:created>
  <dcterms:modified xsi:type="dcterms:W3CDTF">2024-08-05T08:13:20Z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