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931333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05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995658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a:t>
            </a:r>
            <a:r>
              <a:rPr lang="ru-RU"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Батыстан жел соғады, күші </a:t>
            </a:r>
            <a:r>
              <a:rPr lang="ru-RU" sz="1100" dirty="0">
                <a:latin typeface="Times New Roman" panose="02020603050405020304" pitchFamily="18" charset="0"/>
                <a:cs typeface="Times New Roman" panose="02020603050405020304" pitchFamily="18" charset="0"/>
              </a:rPr>
              <a:t>9</a:t>
            </a:r>
            <a:r>
              <a:rPr lang="kk-KZ" sz="1100" dirty="0">
                <a:latin typeface="Times New Roman" panose="02020603050405020304" pitchFamily="18" charset="0"/>
                <a:cs typeface="Times New Roman" panose="02020603050405020304" pitchFamily="18" charset="0"/>
              </a:rPr>
              <a:t>-14 м/с. Ауа температурасы түнде 14-16, күндіз 27-29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07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07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06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түнде 07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30317</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5257</cp:revision>
  <cp:lastPrinted>2023-01-16T10:13:34Z</cp:lastPrinted>
  <dcterms:created xsi:type="dcterms:W3CDTF">2018-03-27T06:03:00Z</dcterms:created>
  <dcterms:modified xsi:type="dcterms:W3CDTF">2024-08-05T06:37:30Z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