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6827427"/>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49299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05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Оңтүстік-шығыстан соғатын жел солтүстік-батысқа ауысады, күші түнде 1-6, күндіз 7-12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9905170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19571</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3802</cp:revision>
  <cp:lastPrinted>2021-07-01T03:56:27Z</cp:lastPrinted>
  <dcterms:created xsi:type="dcterms:W3CDTF">2018-03-27T06:03:00Z</dcterms:created>
  <dcterms:modified xsi:type="dcterms:W3CDTF">2024-08-05T08:18:58Z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