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9172360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2140619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Солтүстік-шығыстан жел соғады, күші 8-13 м/с. Ауа температурасы түнде 19-21, күндіз 35-37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07</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 Аздаған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6</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07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13750</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3305</cp:revision>
  <cp:lastPrinted>2021-07-01T03:56:27Z</cp:lastPrinted>
  <dcterms:created xsi:type="dcterms:W3CDTF">2018-03-27T06:03:00Z</dcterms:created>
  <dcterms:modified xsi:type="dcterms:W3CDTF">2024-08-05T06:22:57Z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