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6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73973336"/>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05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76240056"/>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448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7</a:t>
                      </a:r>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r>
                        <a:rPr lang="en-US" sz="1000" b="0" i="0" u="none" strike="noStrike" dirty="0" smtClean="0">
                          <a:solidFill>
                            <a:srgbClr val="000000"/>
                          </a:solidFill>
                          <a:effectLst/>
                          <a:latin typeface="Times New Roman" pitchFamily="18" charset="0"/>
                          <a:cs typeface="Times New Roman" pitchFamily="18" charset="0"/>
                        </a:rPr>
                        <a:t>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327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638</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1,085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213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Батыстан, оңтүстік-батыстан жел соғады, күші түнде 2-7, күндіз 5-10 м/с. Ауа температурасы түнде 23-25 жылы, күндіз 37-39 градус қатты ыстық</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аздаған жаңбыр, найзағай. </a:t>
            </a:r>
            <a:r>
              <a:rPr lang="kk-KZ" sz="1200" kern="1400" dirty="0" smtClean="0">
                <a:solidFill>
                  <a:srgbClr val="000000"/>
                </a:solidFill>
                <a:latin typeface="Times New Roman"/>
                <a:ea typeface="Times New Roman"/>
              </a:rPr>
              <a:t>Батыстан</a:t>
            </a:r>
            <a:r>
              <a:rPr lang="kk-KZ" sz="1200" kern="1400" smtClean="0">
                <a:solidFill>
                  <a:srgbClr val="000000"/>
                </a:solidFill>
                <a:latin typeface="Times New Roman"/>
                <a:ea typeface="Times New Roman"/>
              </a:rPr>
              <a:t>, 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23-25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22121</TotalTime>
  <Words>597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3828</cp:revision>
  <cp:lastPrinted>2023-02-06T06:57:51Z</cp:lastPrinted>
  <dcterms:created xsi:type="dcterms:W3CDTF">2018-03-27T06:03:00Z</dcterms:created>
  <dcterms:modified xsi:type="dcterms:W3CDTF">2024-08-05T07:10:28Z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