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20295129"/>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218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тамызға</a:t>
            </a:r>
            <a:r>
              <a:rPr lang="kk-KZ" altLang="ru-RU" sz="1200" b="1" dirty="0" smtClean="0">
                <a:latin typeface="Times New Roman" pitchFamily="18" charset="0"/>
                <a:cs typeface="Times New Roman" pitchFamily="18" charset="0"/>
              </a:rPr>
              <a:t>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5 </a:t>
            </a:r>
            <a:r>
              <a:rPr lang="kk-KZ" sz="1200" b="1" dirty="0"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a:solidFill>
                  <a:srgbClr val="000000"/>
                </a:solidFill>
                <a:latin typeface="Times New Roman" pitchFamily="18" charset="0"/>
                <a:cs typeface="Times New Roman" pitchFamily="18" charset="0"/>
              </a:rPr>
              <a:t>6</a:t>
            </a:r>
            <a:r>
              <a:rPr lang="ru-RU" alt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a:t>
            </a:r>
            <a:r>
              <a:rPr lang="kk-KZ" sz="1200" dirty="0" smtClean="0">
                <a:latin typeface="Times New Roman" panose="02020603050405020304" pitchFamily="18" charset="0"/>
                <a:cs typeface="Times New Roman" panose="02020603050405020304" pitchFamily="18" charset="0"/>
              </a:rPr>
              <a:t>өшпелі </a:t>
            </a:r>
            <a:r>
              <a:rPr lang="kk-KZ" sz="1200" dirty="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6-11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16-18,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32-34</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жылы болады.</a:t>
            </a:r>
            <a:endParaRPr lang="kk-KZ" sz="1200" dirty="0" smtClean="0">
              <a:latin typeface="Times New Roman" panose="02020603050405020304" pitchFamily="18" charset="0"/>
              <a:cs typeface="Times New Roman" panose="02020603050405020304" pitchFamily="18" charset="0"/>
            </a:endParaRPr>
          </a:p>
          <a:p>
            <a:pPr algn="just"/>
            <a:endParaRPr lang="kk-KZ" sz="1200" b="1" dirty="0">
              <a:solidFill>
                <a:srgbClr val="000000"/>
              </a:solidFill>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7 </a:t>
            </a:r>
            <a:r>
              <a:rPr lang="kk-KZ" sz="1200" b="1" dirty="0" smtClean="0">
                <a:solidFill>
                  <a:srgbClr val="000000"/>
                </a:solidFill>
                <a:latin typeface="Times New Roman" pitchFamily="18" charset="0"/>
                <a:cs typeface="Times New Roman" pitchFamily="18" charset="0"/>
              </a:rPr>
              <a:t>тамызға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ru-RU" sz="1200" b="1" dirty="0">
                <a:solidFill>
                  <a:srgbClr val="000000"/>
                </a:solidFill>
                <a:latin typeface="Times New Roman" pitchFamily="18" charset="0"/>
                <a:cs typeface="Times New Roman" pitchFamily="18" charset="0"/>
              </a:rPr>
              <a:t>6</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7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жаңбыр жауады, найзағай болады. Солтүстік-шығыстан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6-11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45942028"/>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4459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0,892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0,296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0,275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286134"/>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6</a:t>
            </a:r>
            <a:r>
              <a:rPr lang="ru-RU" sz="1200" dirty="0" smtClean="0">
                <a:solidFill>
                  <a:srgbClr val="000000"/>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тамызда</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7 </a:t>
            </a:r>
            <a:r>
              <a:rPr lang="kk-KZ" sz="1200" dirty="0" smtClean="0">
                <a:solidFill>
                  <a:schemeClr val="tx1"/>
                </a:solidFill>
                <a:latin typeface="Times New Roman" panose="02020603050405020304" pitchFamily="18" charset="0"/>
                <a:cs typeface="Times New Roman" panose="02020603050405020304" pitchFamily="18" charset="0"/>
              </a:rPr>
              <a:t>тамызда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ru-RU" altLang="ru-RU" sz="1200" b="1" i="1" dirty="0" err="1" smtClean="0">
                <a:solidFill>
                  <a:srgbClr val="000000"/>
                </a:solidFill>
                <a:latin typeface="Times New Roman" panose="02020603050405020304" pitchFamily="18" charset="0"/>
                <a:cs typeface="Times New Roman" panose="02020603050405020304" pitchFamily="18" charset="0"/>
              </a:rPr>
              <a:t>Терекова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18606</TotalTime>
  <Words>520</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4607</cp:revision>
  <cp:lastPrinted>2021-07-01T07:38:07Z</cp:lastPrinted>
  <dcterms:created xsi:type="dcterms:W3CDTF">2018-03-27T06:03:00Z</dcterms:created>
  <dcterms:modified xsi:type="dcterms:W3CDTF">2024-08-05T10:14:17Z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