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168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13963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27-29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07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06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07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46623229"/>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Буланбаева </a:t>
            </a:r>
            <a:r>
              <a:rPr lang="kk-KZ" altLang="ru-RU" sz="1200" b="1" i="1" dirty="0" smtClean="0">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19432</TotalTime>
  <Words>566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3927</cp:revision>
  <cp:lastPrinted>2021-07-01T03:56:27Z</cp:lastPrinted>
  <dcterms:created xsi:type="dcterms:W3CDTF">2018-03-27T06:03:00Z</dcterms:created>
  <dcterms:modified xsi:type="dcterms:W3CDTF">2024-08-05T06:56:31Z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