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604573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0104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06</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05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үндіз аздаған жаңбыр жауады. Жел 7-12 м/с. Ауа температурасы түнде 14-16, күндіз 27-29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8892685"/>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05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16796</TotalTime>
  <Words>566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3207</cp:revision>
  <cp:lastPrinted>2021-07-01T07:38:07Z</cp:lastPrinted>
  <dcterms:created xsi:type="dcterms:W3CDTF">2018-03-27T06:03:00Z</dcterms:created>
  <dcterms:modified xsi:type="dcterms:W3CDTF">2024-08-05T06:40:33Z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