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9" d="100"/>
          <a:sy n="89" d="100"/>
        </p:scale>
        <p:origin x="-2790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20882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17-19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западный,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30607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20257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3859</cp:revision>
  <cp:lastPrinted>2021-07-01T03:56:27Z</cp:lastPrinted>
  <dcterms:created xsi:type="dcterms:W3CDTF">2018-03-27T06:03:00Z</dcterms:created>
  <dcterms:modified xsi:type="dcterms:W3CDTF">2024-08-05T06:58:44Z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