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5" d="100"/>
          <a:sy n="125" d="100"/>
        </p:scale>
        <p:origin x="-1650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79703005"/>
              </p:ext>
            </p:extLst>
          </p:nvPr>
        </p:nvGraphicFramePr>
        <p:xfrm>
          <a:off x="307975" y="2560791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06 августа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7-12 м/с. Температура воздуха ночью 14-16, днем 30-32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/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августа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9-14 м/с.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2030869"/>
              </p:ext>
            </p:extLst>
          </p:nvPr>
        </p:nvGraphicFramePr>
        <p:xfrm>
          <a:off x="5019674" y="4221088"/>
          <a:ext cx="4454997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4147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146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21628</TotalTime>
  <Words>643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3990</cp:revision>
  <cp:lastPrinted>2021-07-01T03:56:27Z</cp:lastPrinted>
  <dcterms:created xsi:type="dcterms:W3CDTF">2018-03-27T06:03:00Z</dcterms:created>
  <dcterms:modified xsi:type="dcterms:W3CDTF">2024-08-06T06:19:50Z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