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2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148811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6445658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.369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 7-12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23-25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35-37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23-25 тепл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26527</TotalTime>
  <Words>597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3448</cp:revision>
  <cp:lastPrinted>2021-10-15T03:50:29Z</cp:lastPrinted>
  <dcterms:created xsi:type="dcterms:W3CDTF">2018-03-27T06:03:00Z</dcterms:created>
  <dcterms:modified xsi:type="dcterms:W3CDTF">2024-08-06T07:23:58Z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