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73017935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219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утром и днем дождь, гроза.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ночью 3-8, днем 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17-19, 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25-27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17-19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05 августа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3059267"/>
              </p:ext>
            </p:extLst>
          </p:nvPr>
        </p:nvGraphicFramePr>
        <p:xfrm>
          <a:off x="5024602" y="4408084"/>
          <a:ext cx="4691064" cy="20755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0,308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августа 2024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накоплению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Лемешко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22936</TotalTime>
  <Words>593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4019</cp:revision>
  <cp:lastPrinted>2021-07-01T03:56:27Z</cp:lastPrinted>
  <dcterms:created xsi:type="dcterms:W3CDTF">2018-03-27T06:03:00Z</dcterms:created>
  <dcterms:modified xsi:type="dcterms:W3CDTF">2024-08-06T08:55:19Z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