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426430210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07 августа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августа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393015865"/>
              </p:ext>
            </p:extLst>
          </p:nvPr>
        </p:nvGraphicFramePr>
        <p:xfrm>
          <a:off x="4993576" y="4733142"/>
          <a:ext cx="4691064" cy="1687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2002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indent="179388"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9-14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23-25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сильная жара 39-41 градус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августа 2024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24-26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 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Н.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14072</TotalTime>
  <Words>594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3119</cp:revision>
  <cp:lastPrinted>2021-07-01T03:56:27Z</cp:lastPrinted>
  <dcterms:created xsi:type="dcterms:W3CDTF">2018-03-27T06:03:00Z</dcterms:created>
  <dcterms:modified xsi:type="dcterms:W3CDTF">2024-08-06T06:51:14Z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