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7" d="100"/>
          <a:sy n="117" d="100"/>
        </p:scale>
        <p:origin x="-191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436237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небольшой дождь, гроза. Ветер юго-западный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сильная жара 35-37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21-23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0947046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20262</TotalTime>
  <Words>551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3862</cp:revision>
  <cp:lastPrinted>2021-07-01T03:56:27Z</cp:lastPrinted>
  <dcterms:created xsi:type="dcterms:W3CDTF">2018-03-27T06:03:00Z</dcterms:created>
  <dcterms:modified xsi:type="dcterms:W3CDTF">2024-08-06T06:12:35Z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