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№219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августа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07 августа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06 августа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07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августа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без осадков.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Ветер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юго-западный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5-10 м/с. Температура воздуха ночью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15-17,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днем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33-35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тепла.</a:t>
            </a:r>
            <a:r>
              <a:rPr lang="kk-KZ" sz="1200" dirty="0" smtClean="0"/>
              <a:t>	</a:t>
            </a:r>
          </a:p>
          <a:p>
            <a:endParaRPr lang="kk-KZ" sz="1200" dirty="0" smtClean="0"/>
          </a:p>
          <a:p>
            <a:r>
              <a:rPr lang="ru-RU" sz="1200" dirty="0" smtClean="0"/>
              <a:t>		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08 августа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07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августа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08 августа 2024 г.</a:t>
            </a:r>
          </a:p>
          <a:p>
            <a:pPr lvl="0"/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без осадков.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 </a:t>
            </a:r>
            <a:r>
              <a:rPr lang="ru-RU" sz="1200" smtClean="0">
                <a:latin typeface="Times New Roman KZ" pitchFamily="18" charset="0"/>
                <a:ea typeface="Times New Roman KZ" pitchFamily="18" charset="0"/>
              </a:rPr>
              <a:t>Ветер </a:t>
            </a:r>
            <a:r>
              <a:rPr lang="ru-RU" sz="1200" smtClean="0">
                <a:latin typeface="Times New Roman KZ" pitchFamily="18" charset="0"/>
                <a:ea typeface="Times New Roman KZ" pitchFamily="18" charset="0"/>
              </a:rPr>
              <a:t>юго-западный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5-10 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16-18тепла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 августа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08 августа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06 августа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095876" y="3786190"/>
          <a:ext cx="4513543" cy="23142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429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92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2250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0,4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60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Мухитдинова Р 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/ Конысбекова Н 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19442</TotalTime>
  <Words>532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4312</cp:revision>
  <cp:lastPrinted>2021-07-01T03:56:27Z</cp:lastPrinted>
  <dcterms:created xsi:type="dcterms:W3CDTF">2018-03-27T06:03:00Z</dcterms:created>
  <dcterms:modified xsi:type="dcterms:W3CDTF">2024-08-06T06:16:52Z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