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1658590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западный 5-10, днем порывы 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933539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37172</TotalTime>
  <Words>600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4727</cp:revision>
  <cp:lastPrinted>2021-02-03T11:37:00Z</cp:lastPrinted>
  <dcterms:created xsi:type="dcterms:W3CDTF">2018-03-27T06:03:00Z</dcterms:created>
  <dcterms:modified xsi:type="dcterms:W3CDTF">2024-08-06T08:57:59Z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