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132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280269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06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1-6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0-12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51472" y="2175001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2024 года 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73085" y="321332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591243"/>
              </p:ext>
            </p:extLst>
          </p:nvPr>
        </p:nvGraphicFramePr>
        <p:xfrm>
          <a:off x="5021901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20016</TotalTime>
  <Words>592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3745</cp:revision>
  <cp:lastPrinted>2021-10-14T11:15:53Z</cp:lastPrinted>
  <dcterms:created xsi:type="dcterms:W3CDTF">2018-03-27T06:03:00Z</dcterms:created>
  <dcterms:modified xsi:type="dcterms:W3CDTF">2024-08-06T05:58:44Z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