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940891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64004"/>
            <a:ext cx="4685230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07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утром и днем дождь, гроза. Ветер юго-западный 9-14 м/с. Температура воздуха ночью 16-18, днем 27-29 тепла.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Облачно,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юго-западный 9-14 м/с. Температура ночью 16-18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331894"/>
              </p:ext>
            </p:extLst>
          </p:nvPr>
        </p:nvGraphicFramePr>
        <p:xfrm>
          <a:off x="5134650" y="3789042"/>
          <a:ext cx="4528802" cy="23762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1899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августа, ночью 08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32724</TotalTime>
  <Words>656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5463</cp:revision>
  <cp:lastPrinted>2021-11-30T05:55:24Z</cp:lastPrinted>
  <dcterms:created xsi:type="dcterms:W3CDTF">2018-03-27T06:03:00Z</dcterms:created>
  <dcterms:modified xsi:type="dcterms:W3CDTF">2024-08-06T06:32:09Z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