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657096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kk-KZ" altLang="zh-CN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30-32 тепла.</a:t>
            </a:r>
          </a:p>
          <a:p>
            <a:pPr lvl="0" algn="ctr"/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дождь, гроза. Ветер 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401761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19489</TotalTime>
  <Words>598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3893</cp:revision>
  <cp:lastPrinted>2021-07-01T03:56:27Z</cp:lastPrinted>
  <dcterms:created xsi:type="dcterms:W3CDTF">2018-03-27T06:03:00Z</dcterms:created>
  <dcterms:modified xsi:type="dcterms:W3CDTF">2024-08-06T06:25:54Z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