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2694007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2-7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13-15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1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5-17</a:t>
            </a:r>
            <a:r>
              <a:rPr lang="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0319" y="2150104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степени.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509958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24336</TotalTime>
  <Words>664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4056</cp:revision>
  <cp:lastPrinted>2021-10-18T15:52:53Z</cp:lastPrinted>
  <dcterms:created xsi:type="dcterms:W3CDTF">2018-03-27T06:03:00Z</dcterms:created>
  <dcterms:modified xsi:type="dcterms:W3CDTF">2024-08-06T06:47:24Z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