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89376622"/>
              </p:ext>
            </p:extLst>
          </p:nvPr>
        </p:nvGraphicFramePr>
        <p:xfrm>
          <a:off x="5025008" y="4077073"/>
          <a:ext cx="4693124" cy="23411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5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5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0,02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0,00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527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0,1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44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0,2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4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0,01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smtClean="0"/>
                        <a:t>0,1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07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днем дождь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гроза.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и утром туман. Ветер северо-западный 9-14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23-25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            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16816</TotalTime>
  <Words>590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5301</cp:revision>
  <cp:lastPrinted>2021-07-01T03:56:27Z</cp:lastPrinted>
  <dcterms:created xsi:type="dcterms:W3CDTF">2018-03-27T06:03:00Z</dcterms:created>
  <dcterms:modified xsi:type="dcterms:W3CDTF">2024-08-06T07:39:59Z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