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6E9E668B-B59B-4397-A828-2B1515BBD4F0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135137900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4D48E9-21F1-47E0-B088-14B06DAEAB0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92F587-2A6B-4FF8-8C82-A6C7F0E8483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2885BB-22D8-4819-84D0-BD129D691DE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896645-2726-4057-8ADF-D54C4B7178B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904C22-126C-4A70-A570-2E4430326C7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128359-48B8-43A9-96A7-B06165E36AB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79A2F2-F8DA-40D0-8129-4CE366D04D4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1D2FCA-6790-432D-B876-A0BBE06C373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B96D59-EDE2-4B50-ADE0-9B4D347AF5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9733F9-ADA0-47D0-883D-3157C5C680D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65F7F2-C6FE-48D1-8B2D-D394913B939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362FEA36-E31A-4096-8E5A-36BAABF7FEC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219</a:t>
            </a:r>
            <a:endParaRPr lang="ru-RU" altLang="zh-CN" sz="1600" b="1" i="1" dirty="0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06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августа 2024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9350" y="132447"/>
            <a:ext cx="4830763" cy="164660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07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августа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06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августа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07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августа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just"/>
            <a:r>
              <a:rPr lang="ru-RU" dirty="0">
                <a:solidFill>
                  <a:schemeClr val="tx1"/>
                </a:solidFill>
              </a:rPr>
              <a:t>Переменная облачность, без осадков. Ветер западный 2-7 м/с. Температура воздуха ночью 20-22, днем 32-34 тепла</a:t>
            </a:r>
            <a:r>
              <a:rPr lang="ru-RU" dirty="0" smtClean="0">
                <a:solidFill>
                  <a:schemeClr val="tx1"/>
                </a:solidFill>
              </a:rPr>
              <a:t>.</a:t>
            </a:r>
            <a:endParaRPr lang="ru-RU" sz="1100" dirty="0">
              <a:solidFill>
                <a:schemeClr val="tx1"/>
              </a:solidFill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08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августа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07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августа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</a:t>
            </a:r>
            <a:r>
              <a:rPr lang="ru-RU" sz="1100" b="1" dirty="0" smtClean="0">
                <a:solidFill>
                  <a:schemeClr val="tx1"/>
                </a:solidFill>
              </a:rPr>
              <a:t>08 </a:t>
            </a:r>
            <a:r>
              <a:rPr lang="ru-RU" sz="1100" b="1" dirty="0">
                <a:solidFill>
                  <a:schemeClr val="tx1"/>
                </a:solidFill>
              </a:rPr>
              <a:t>августа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Переменная облачность, без осадков. Ветер </a:t>
            </a:r>
            <a:r>
              <a:rPr lang="ru-RU" sz="1100" dirty="0" smtClean="0">
                <a:solidFill>
                  <a:schemeClr val="tx1"/>
                </a:solidFill>
              </a:rPr>
              <a:t>юго-западный </a:t>
            </a:r>
            <a:r>
              <a:rPr lang="ru-RU" sz="1100" dirty="0">
                <a:solidFill>
                  <a:schemeClr val="tx1"/>
                </a:solidFill>
              </a:rPr>
              <a:t>3-8 м/с. Температура воздуха </a:t>
            </a:r>
            <a:r>
              <a:rPr lang="ru-RU" sz="1100" dirty="0" smtClean="0">
                <a:solidFill>
                  <a:schemeClr val="tx1"/>
                </a:solidFill>
              </a:rPr>
              <a:t>19-21 тепла</a:t>
            </a:r>
            <a:r>
              <a:rPr lang="ru-RU" sz="1100" dirty="0">
                <a:solidFill>
                  <a:schemeClr val="tx1"/>
                </a:solidFill>
              </a:rPr>
              <a:t>.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81575" y="2251075"/>
            <a:ext cx="4819650" cy="1015663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Сутки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07 </a:t>
            </a:r>
            <a:r>
              <a:rPr lang="ru-RU" altLang="en-US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августа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,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ночью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</a:rPr>
              <a:t>08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августа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накоплению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 загрязняющих веществ</a:t>
            </a:r>
            <a:r>
              <a:rPr lang="en-US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атмосфере города</a:t>
            </a:r>
            <a:r>
              <a:rPr lang="en-US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.</a:t>
            </a:r>
            <a:endParaRPr lang="ru-RU" altLang="en-US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59350" y="6315075"/>
          <a:ext cx="4813375" cy="426720"/>
        </p:xfrm>
        <a:graphic>
          <a:graphicData uri="http://schemas.openxmlformats.org/drawingml/2006/table">
            <a:tbl>
              <a:tblPr/>
              <a:tblGrid>
                <a:gridCol w="48133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228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727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59350" y="3646488"/>
            <a:ext cx="4824413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за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</a:rPr>
              <a:t>06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августа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2024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8843505"/>
              </p:ext>
            </p:extLst>
          </p:nvPr>
        </p:nvGraphicFramePr>
        <p:xfrm>
          <a:off x="4964113" y="4116388"/>
          <a:ext cx="4816475" cy="2046288"/>
        </p:xfrm>
        <a:graphic>
          <a:graphicData uri="http://schemas.openxmlformats.org/drawingml/2006/table">
            <a:tbl>
              <a:tblPr/>
              <a:tblGrid>
                <a:gridCol w="18557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82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2241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65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62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0,9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5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210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0,7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320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0,6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4448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0,9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60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747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3,7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746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722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1,8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65700" y="3221038"/>
            <a:ext cx="4824413" cy="4699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sz="900" b="1" i="1" dirty="0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kk-KZ" altLang="ru-RU" sz="900" b="1" i="1" dirty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kk-KZ" altLang="ru-RU" sz="900" b="1" i="1" dirty="0" smtClean="0">
                <a:solidFill>
                  <a:srgbClr val="000000"/>
                </a:solidFill>
                <a:cs typeface="Times New Roman" pitchFamily="18" charset="0"/>
              </a:rPr>
              <a:t>Медеуова Г.А</a:t>
            </a:r>
            <a:r>
              <a:rPr lang="ru-RU" altLang="ru-RU" sz="900" b="1" i="1" dirty="0" smtClean="0">
                <a:solidFill>
                  <a:srgbClr val="000000"/>
                </a:solidFill>
                <a:cs typeface="Times New Roman" pitchFamily="18" charset="0"/>
              </a:rPr>
              <a:t>. /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Досболова У.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21355</TotalTime>
  <Words>768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4899</cp:revision>
  <cp:lastPrinted>2021-07-01T09:11:30Z</cp:lastPrinted>
  <dcterms:created xsi:type="dcterms:W3CDTF">2018-03-27T06:03:00Z</dcterms:created>
  <dcterms:modified xsi:type="dcterms:W3CDTF">2024-08-06T06:35:15Z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