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108" y="1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225119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августа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07 августа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06 августа по 20 ч. 07 августа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утром и днем дождь, гроза Ветер 5-10 м/с. Температура воздуха ночью 15-17, днем 24-26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августа по 08 ч. 08 августа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 Ветер 5-10 м/с. Температура воздуха 16-18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06 августа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2900332"/>
              </p:ext>
            </p:extLst>
          </p:nvPr>
        </p:nvGraphicFramePr>
        <p:xfrm>
          <a:off x="5110242" y="4405345"/>
          <a:ext cx="4691064" cy="21038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67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20026</TotalTime>
  <Words>611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3275</cp:revision>
  <cp:lastPrinted>2021-07-01T03:56:27Z</cp:lastPrinted>
  <dcterms:created xsi:type="dcterms:W3CDTF">2018-03-27T06:03:00Z</dcterms:created>
  <dcterms:modified xsi:type="dcterms:W3CDTF">2024-08-06T06:38:57Z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