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3468" y="4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5180012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76240056"/>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r>
                        <a:rPr lang="en-US" sz="1000" b="0" i="0" u="none" strike="noStrike" dirty="0" smtClean="0">
                          <a:solidFill>
                            <a:srgbClr val="000000"/>
                          </a:solidFill>
                          <a:effectLst/>
                          <a:latin typeface="Times New Roman" pitchFamily="18" charset="0"/>
                          <a:cs typeface="Times New Roman" pitchFamily="18" charset="0"/>
                        </a:rPr>
                        <a:t>5</a:t>
                      </a:r>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a:solidFill>
                  <a:srgbClr val="000000"/>
                </a:solidFill>
                <a:latin typeface="Times New Roman"/>
                <a:ea typeface="Times New Roman"/>
              </a:rPr>
              <a:t>аздаған жаңбыр, найзағай.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жел соғады, күші түнде </a:t>
            </a:r>
            <a:r>
              <a:rPr lang="kk-KZ" sz="1200" kern="1400" dirty="0" smtClean="0">
                <a:solidFill>
                  <a:srgbClr val="000000"/>
                </a:solidFill>
                <a:latin typeface="Times New Roman"/>
                <a:ea typeface="Times New Roman"/>
              </a:rPr>
              <a:t>0-5, </a:t>
            </a:r>
            <a:r>
              <a:rPr lang="kk-KZ" sz="1200" kern="1400" dirty="0">
                <a:solidFill>
                  <a:srgbClr val="000000"/>
                </a:solidFill>
                <a:latin typeface="Times New Roman"/>
                <a:ea typeface="Times New Roman"/>
              </a:rPr>
              <a:t>күндіз 5-10 м/с. Ауа температурасы түнде 23-25 жылы, күндіз </a:t>
            </a:r>
            <a:r>
              <a:rPr lang="kk-KZ" sz="1200" kern="1400" dirty="0" smtClean="0">
                <a:solidFill>
                  <a:srgbClr val="000000"/>
                </a:solidFill>
                <a:latin typeface="Times New Roman"/>
                <a:ea typeface="Times New Roman"/>
              </a:rPr>
              <a:t>35-37 </a:t>
            </a:r>
            <a:r>
              <a:rPr lang="kk-KZ" sz="1200" kern="1400" dirty="0">
                <a:solidFill>
                  <a:srgbClr val="000000"/>
                </a:solidFill>
                <a:latin typeface="Times New Roman"/>
                <a:ea typeface="Times New Roman"/>
              </a:rPr>
              <a:t>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жаңбыр</a:t>
            </a:r>
            <a:r>
              <a:rPr lang="kk-KZ" sz="1200" kern="1400" dirty="0" smtClean="0">
                <a:solidFill>
                  <a:srgbClr val="000000"/>
                </a:solidFill>
                <a:latin typeface="Times New Roman"/>
                <a:ea typeface="Times New Roman"/>
              </a:rPr>
              <a:t>, найзағай.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22-24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22122</TotalTime>
  <Words>597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3830</cp:revision>
  <cp:lastPrinted>2023-02-06T06:57:51Z</cp:lastPrinted>
  <dcterms:created xsi:type="dcterms:W3CDTF">2018-03-27T06:03:00Z</dcterms:created>
  <dcterms:modified xsi:type="dcterms:W3CDTF">2024-08-06T08:02:20Z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