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150" d="100"/>
          <a:sy n="150" d="100"/>
        </p:scale>
        <p:origin x="-870" y="9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748324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30-32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5" y="2617863"/>
            <a:ext cx="492695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5368160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20971</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3999</cp:revision>
  <cp:lastPrinted>2021-07-01T07:38:07Z</cp:lastPrinted>
  <dcterms:created xsi:type="dcterms:W3CDTF">2018-03-27T06:03:00Z</dcterms:created>
  <dcterms:modified xsi:type="dcterms:W3CDTF">2024-08-06T06:22:21Z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