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50" d="100"/>
          <a:sy n="150" d="100"/>
        </p:scale>
        <p:origin x="-870"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7317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күндіз аздаған жаңбыр, найзағай</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Оңтүстік-батыстан жел соғады,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18-20 </a:t>
            </a:r>
            <a:r>
              <a:rPr lang="kk-KZ" sz="1200" dirty="0" smtClean="0">
                <a:latin typeface="Times New Roman" pitchFamily="18" charset="0"/>
                <a:cs typeface="Times New Roman" pitchFamily="18" charset="0"/>
                <a:sym typeface="+mn-ea"/>
              </a:rPr>
              <a:t>градус жылы, күндіз </a:t>
            </a:r>
            <a:r>
              <a:rPr lang="kk-KZ" sz="1200" dirty="0" smtClean="0">
                <a:latin typeface="Times New Roman" pitchFamily="18" charset="0"/>
                <a:cs typeface="Times New Roman" pitchFamily="18" charset="0"/>
                <a:sym typeface="+mn-ea"/>
              </a:rPr>
              <a:t>35-37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қатты ыстық. </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Оңтүстік-батыстан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21-23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8616732"/>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20041</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3865</cp:revision>
  <cp:lastPrinted>2021-07-01T07:38:07Z</cp:lastPrinted>
  <dcterms:created xsi:type="dcterms:W3CDTF">2018-03-27T06:03:00Z</dcterms:created>
  <dcterms:modified xsi:type="dcterms:W3CDTF">2024-08-06T06:12:32Z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