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4275133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219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7 </a:t>
            </a:r>
            <a:r>
              <a:rPr lang="kk-KZ" sz="1200" b="1" dirty="0" smtClean="0">
                <a:solidFill>
                  <a:srgbClr val="000000"/>
                </a:solidFill>
                <a:latin typeface="Times New Roman" pitchFamily="18" charset="0"/>
                <a:cs typeface="Times New Roman" pitchFamily="18" charset="0"/>
              </a:rPr>
              <a:t>тамызға</a:t>
            </a:r>
            <a:r>
              <a:rPr lang="kk-KZ" altLang="ru-RU" sz="1200" b="1" dirty="0" smtClean="0">
                <a:latin typeface="Times New Roman" pitchFamily="18" charset="0"/>
                <a:cs typeface="Times New Roman" pitchFamily="18" charset="0"/>
              </a:rPr>
              <a:t>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6 </a:t>
            </a:r>
            <a:r>
              <a:rPr lang="kk-KZ" sz="1200" b="1" dirty="0"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7 </a:t>
            </a:r>
            <a:r>
              <a:rPr lang="kk-KZ" sz="1200" b="1" dirty="0"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a:t>
            </a:r>
            <a:r>
              <a:rPr lang="kk-KZ" sz="1200" dirty="0" smtClean="0">
                <a:latin typeface="Times New Roman" panose="02020603050405020304" pitchFamily="18" charset="0"/>
                <a:cs typeface="Times New Roman" panose="02020603050405020304" pitchFamily="18" charset="0"/>
              </a:rPr>
              <a:t>өшпелі </a:t>
            </a:r>
            <a:r>
              <a:rPr lang="kk-KZ" sz="1200" dirty="0">
                <a:latin typeface="Times New Roman" panose="02020603050405020304" pitchFamily="18" charset="0"/>
                <a:cs typeface="Times New Roman" panose="02020603050405020304" pitchFamily="18" charset="0"/>
              </a:rPr>
              <a:t>бұлтты</a:t>
            </a:r>
            <a:r>
              <a:rPr lang="kk-KZ" sz="1200" dirty="0" smtClean="0">
                <a:latin typeface="Times New Roman" panose="02020603050405020304" pitchFamily="18" charset="0"/>
                <a:cs typeface="Times New Roman" panose="02020603050405020304" pitchFamily="18" charset="0"/>
              </a:rPr>
              <a:t>, күндіз жаңбыр, найзағай болады.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smtClean="0">
                <a:latin typeface="Times New Roman" panose="02020603050405020304" pitchFamily="18" charset="0"/>
                <a:cs typeface="Times New Roman" panose="02020603050405020304" pitchFamily="18" charset="0"/>
              </a:rPr>
              <a:t>соғатын жел батысқа ауысады,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5-10, күндіз екпіні 15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19-21,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30-32 </a:t>
            </a:r>
            <a:r>
              <a:rPr lang="kk-KZ" sz="1200" dirty="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жылы болады</a:t>
            </a:r>
            <a:r>
              <a:rPr lang="kk-KZ" sz="1200" dirty="0" smtClean="0">
                <a:latin typeface="Times New Roman" panose="02020603050405020304" pitchFamily="18" charset="0"/>
                <a:cs typeface="Times New Roman" panose="02020603050405020304" pitchFamily="18" charset="0"/>
              </a:rPr>
              <a:t>.</a:t>
            </a:r>
            <a:endParaRPr lang="kk-KZ" sz="1200" b="1" dirty="0">
              <a:solidFill>
                <a:srgbClr val="000000"/>
              </a:solidFill>
              <a:latin typeface="Times New Roman" pitchFamily="18" charset="0"/>
              <a:cs typeface="Times New Roman" pitchFamily="18" charset="0"/>
            </a:endParaRPr>
          </a:p>
          <a:p>
            <a:pPr algn="ctr"/>
            <a:r>
              <a:rPr lang="kk-KZ" sz="1200" b="1" dirty="0" smtClean="0">
                <a:solidFill>
                  <a:srgbClr val="000000"/>
                </a:solidFill>
                <a:latin typeface="Times New Roman" pitchFamily="18" charset="0"/>
                <a:cs typeface="Times New Roman" pitchFamily="18" charset="0"/>
              </a:rPr>
              <a:t>8 </a:t>
            </a:r>
            <a:r>
              <a:rPr lang="kk-KZ" sz="1200" b="1" dirty="0" smtClean="0">
                <a:solidFill>
                  <a:srgbClr val="000000"/>
                </a:solidFill>
                <a:latin typeface="Times New Roman" pitchFamily="18" charset="0"/>
                <a:cs typeface="Times New Roman" pitchFamily="18" charset="0"/>
              </a:rPr>
              <a:t>тамызға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7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8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a:t>
            </a:r>
            <a:r>
              <a:rPr lang="kk-KZ" sz="1200" dirty="0" smtClean="0">
                <a:latin typeface="Times New Roman" pitchFamily="18" charset="0"/>
                <a:cs typeface="Times New Roman" pitchFamily="18" charset="0"/>
              </a:rPr>
              <a:t>бұлтты, жаңбыр, </a:t>
            </a:r>
            <a:r>
              <a:rPr lang="kk-KZ" sz="1200" dirty="0" smtClean="0">
                <a:latin typeface="Times New Roman" pitchFamily="18" charset="0"/>
                <a:cs typeface="Times New Roman" pitchFamily="18" charset="0"/>
              </a:rPr>
              <a:t>найзағай болады. </a:t>
            </a:r>
            <a:r>
              <a:rPr lang="kk-KZ" sz="1200" dirty="0" smtClean="0">
                <a:latin typeface="Times New Roman" pitchFamily="18" charset="0"/>
                <a:cs typeface="Times New Roman" pitchFamily="18" charset="0"/>
              </a:rPr>
              <a:t>Бат</a:t>
            </a:r>
            <a:r>
              <a:rPr lang="kk-KZ" sz="1200" dirty="0" smtClean="0">
                <a:latin typeface="Times New Roman" pitchFamily="18" charset="0"/>
                <a:cs typeface="Times New Roman" pitchFamily="18" charset="0"/>
              </a:rPr>
              <a:t>ыстан  </a:t>
            </a:r>
            <a:r>
              <a:rPr lang="kk-KZ" sz="1200" dirty="0" smtClean="0">
                <a:latin typeface="Times New Roman" pitchFamily="18" charset="0"/>
                <a:cs typeface="Times New Roman" pitchFamily="18" charset="0"/>
              </a:rPr>
              <a:t>жел соғады, күші 6-11 м/с. Ауа температурасы </a:t>
            </a:r>
            <a:r>
              <a:rPr lang="kk-KZ" sz="1200" dirty="0" smtClean="0">
                <a:latin typeface="Times New Roman" pitchFamily="18" charset="0"/>
                <a:cs typeface="Times New Roman" pitchFamily="18" charset="0"/>
              </a:rPr>
              <a:t>17-19 </a:t>
            </a:r>
            <a:r>
              <a:rPr lang="kk-KZ" sz="1200" dirty="0" smtClean="0">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87635349"/>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1429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0,286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0,298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0,938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06 </a:t>
            </a:r>
            <a:r>
              <a:rPr lang="kk-KZ" altLang="ru-RU" sz="1200" b="1" dirty="0" smtClean="0">
                <a:latin typeface="Times New Roman" panose="02020603050405020304" pitchFamily="18" charset="0"/>
                <a:cs typeface="Times New Roman" panose="02020603050405020304" pitchFamily="18" charset="0"/>
              </a:rPr>
              <a:t>тамыздағы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9368" y="2286134"/>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7</a:t>
            </a:r>
            <a:r>
              <a:rPr lang="ru-RU" sz="1200" dirty="0" smtClean="0">
                <a:solidFill>
                  <a:srgbClr val="000000"/>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тамызда</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8 </a:t>
            </a:r>
            <a:r>
              <a:rPr lang="kk-KZ" sz="1200" dirty="0" smtClean="0">
                <a:solidFill>
                  <a:schemeClr val="tx1"/>
                </a:solidFill>
                <a:latin typeface="Times New Roman" panose="02020603050405020304" pitchFamily="18" charset="0"/>
                <a:cs typeface="Times New Roman" panose="02020603050405020304" pitchFamily="18" charset="0"/>
              </a:rPr>
              <a:t>тамызда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18611</TotalTime>
  <Words>527</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4610</cp:revision>
  <cp:lastPrinted>2021-07-01T07:38:07Z</cp:lastPrinted>
  <dcterms:created xsi:type="dcterms:W3CDTF">2018-03-27T06:03:00Z</dcterms:created>
  <dcterms:modified xsi:type="dcterms:W3CDTF">2024-08-06T09:02:14Z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