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657663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06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06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959010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1899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06 тамыз с. 20-ден 07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таңертен және күндіз </a:t>
            </a:r>
            <a:r>
              <a:rPr lang="kk-KZ" sz="1100" dirty="0">
                <a:latin typeface="Times New Roman" panose="02020603050405020304" pitchFamily="18" charset="0"/>
                <a:cs typeface="Times New Roman" panose="02020603050405020304" pitchFamily="18" charset="0"/>
              </a:rPr>
              <a:t>жаңбыр,</a:t>
            </a:r>
            <a:r>
              <a:rPr lang="kk-KZ" sz="1100" kern="1400" dirty="0">
                <a:solidFill>
                  <a:srgbClr val="000000"/>
                </a:solidFill>
                <a:latin typeface="Times New Roman" panose="02020603050405020304" pitchFamily="18" charset="0"/>
                <a:ea typeface="Times New Roman" panose="02020603050405020304" pitchFamily="18" charset="0"/>
              </a:rPr>
              <a:t> найзағай. Оңтүстік-батыстан жел соғады, күші 9-14 м/с</a:t>
            </a:r>
            <a:r>
              <a:rPr lang="kk-KZ" sz="1100" kern="1400" dirty="0">
                <a:solidFill>
                  <a:srgbClr val="000000"/>
                </a:solidFill>
                <a:latin typeface="Times New Roman" panose="02020603050405020304" pitchFamily="18" charset="0"/>
              </a:rPr>
              <a:t>. Ауа температурасы түнде 16-18, </a:t>
            </a:r>
            <a:r>
              <a:rPr lang="kk-KZ" sz="1100" kern="1400" dirty="0">
                <a:solidFill>
                  <a:srgbClr val="000000"/>
                </a:solidFill>
                <a:latin typeface="Times New Roman" panose="02020603050405020304" pitchFamily="18" charset="0"/>
                <a:ea typeface="Times New Roman" panose="02020603050405020304" pitchFamily="18" charset="0"/>
              </a:rPr>
              <a:t>күндіз 27-29 </a:t>
            </a:r>
            <a:r>
              <a:rPr lang="kk-KZ" sz="1100" kern="1400" dirty="0">
                <a:solidFill>
                  <a:srgbClr val="000000"/>
                </a:solidFill>
                <a:latin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08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08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жаңбыр, найзағай. О</a:t>
            </a:r>
            <a:r>
              <a:rPr lang="ru-RU" sz="1100" dirty="0">
                <a:solidFill>
                  <a:prstClr val="black"/>
                </a:solidFill>
                <a:latin typeface="Times New Roman" panose="02020603050405020304" pitchFamily="18" charset="0"/>
                <a:cs typeface="Times New Roman" panose="02020603050405020304" pitchFamily="18" charset="0"/>
              </a:rPr>
              <a:t>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07 тамызға, түнде 08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30369</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5260</cp:revision>
  <cp:lastPrinted>2023-01-16T10:13:34Z</cp:lastPrinted>
  <dcterms:created xsi:type="dcterms:W3CDTF">2018-03-27T06:03:00Z</dcterms:created>
  <dcterms:modified xsi:type="dcterms:W3CDTF">2024-08-06T06:31:57Z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