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8638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07</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5-10 м/с. Ауа температурасы түнде 15-17, күндіз 24-26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5-10 м/с. </a:t>
            </a:r>
            <a:r>
              <a:rPr lang="ru-RU" sz="1200">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155503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16800</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2021-07-01T07:38:07Z</cp:lastPrinted>
  <dcterms:created xsi:type="dcterms:W3CDTF">2018-03-27T06:03:00Z</dcterms:created>
  <dcterms:modified xsi:type="dcterms:W3CDTF">2024-08-06T06:38:56Z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