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219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9808070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0,00</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527</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44</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70816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07</a:t>
            </a:r>
            <a:r>
              <a:rPr lang="kk-KZ" altLang="ru-RU"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07</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a:t>
            </a:r>
            <a:r>
              <a:rPr lang="kk-KZ" sz="1200" dirty="0">
                <a:latin typeface="Times New Roman" pitchFamily="18" charset="0"/>
                <a:cs typeface="Times New Roman" pitchFamily="18" charset="0"/>
              </a:rPr>
              <a:t>, найзағай. </a:t>
            </a:r>
            <a:r>
              <a:rPr lang="kk-KZ" sz="1200" dirty="0" smtClean="0">
                <a:latin typeface="Times New Roman" pitchFamily="18" charset="0"/>
                <a:cs typeface="Times New Roman" pitchFamily="18" charset="0"/>
              </a:rPr>
              <a:t>Түнде және таңертең тұман. Солтүстік-батыстан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түнде күші </a:t>
            </a:r>
            <a:r>
              <a:rPr lang="kk-KZ" sz="1200" dirty="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a:latin typeface="Times New Roman" pitchFamily="18" charset="0"/>
                <a:cs typeface="Times New Roman" pitchFamily="18" charset="0"/>
              </a:rPr>
              <a:t>градус жылы.</a:t>
            </a:r>
          </a:p>
          <a:p>
            <a:pPr algn="ctr"/>
            <a:r>
              <a:rPr lang="kk-KZ" sz="1200" b="1" dirty="0" smtClean="0">
                <a:latin typeface="Times New Roman" pitchFamily="18" charset="0"/>
                <a:cs typeface="Times New Roman" pitchFamily="18" charset="0"/>
              </a:rPr>
              <a:t>08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07</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08</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ru-RU" sz="1200" smtClean="0">
                <a:latin typeface="Times New Roman" pitchFamily="18" charset="0"/>
                <a:cs typeface="Times New Roman" pitchFamily="18" charset="0"/>
              </a:rPr>
              <a:t>жауын-шашынсыз</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kk-KZ" sz="1200" dirty="0">
                <a:latin typeface="Times New Roman" pitchFamily="18" charset="0"/>
                <a:cs typeface="Times New Roman" pitchFamily="18" charset="0"/>
              </a:rPr>
              <a:t>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07</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08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15350</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5060</cp:revision>
  <cp:lastPrinted>2021-07-01T03:56:27Z</cp:lastPrinted>
  <dcterms:created xsi:type="dcterms:W3CDTF">2018-03-27T06:03:00Z</dcterms:created>
  <dcterms:modified xsi:type="dcterms:W3CDTF">2024-08-06T07:40:34Z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