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12863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kk-KZ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ночью 2-7, днем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0834" y="2196090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187387"/>
              </p:ext>
            </p:extLst>
          </p:nvPr>
        </p:nvGraphicFramePr>
        <p:xfrm>
          <a:off x="5021901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20023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3749</cp:revision>
  <cp:lastPrinted>2021-10-14T11:15:53Z</cp:lastPrinted>
  <dcterms:created xsi:type="dcterms:W3CDTF">2018-03-27T06:03:00Z</dcterms:created>
  <dcterms:modified xsi:type="dcterms:W3CDTF">2024-08-07T07:54:59Z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