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2652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436237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августа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временами дождь, гроза. Ветер западный, юго-западный 9-14, днем порывы 15-20 м/с. Температура воздуха ночью 20-22 тепла, днем сильная жара 34-36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облачность,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687173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20261</TotalTime>
  <Words>558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3863</cp:revision>
  <cp:lastPrinted>2021-07-01T03:56:27Z</cp:lastPrinted>
  <dcterms:created xsi:type="dcterms:W3CDTF">2018-03-27T06:03:00Z</dcterms:created>
  <dcterms:modified xsi:type="dcterms:W3CDTF">2024-08-07T08:30:39Z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