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65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5709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августа 2024 г.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западный, юго-западный 9-14 м/с. Температура воздуха ночью 17-19, днем 29-31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днем сильный дождь, гроза. Ветер юго-западный 9-14, порывы 15-20 м/с. Температура воздуха ночью 17-19 тепла.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60938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19486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3894</cp:revision>
  <cp:lastPrinted>2021-07-01T03:56:27Z</cp:lastPrinted>
  <dcterms:created xsi:type="dcterms:W3CDTF">2018-03-27T06:03:00Z</dcterms:created>
  <dcterms:modified xsi:type="dcterms:W3CDTF">2024-08-07T08:16:34Z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