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216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39173323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47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496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41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6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/>
                        <a:t>1,0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             9-14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порывы               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16820</TotalTime>
  <Words>586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5306</cp:revision>
  <cp:lastPrinted>2021-07-01T03:56:27Z</cp:lastPrinted>
  <dcterms:created xsi:type="dcterms:W3CDTF">2018-03-27T06:03:00Z</dcterms:created>
  <dcterms:modified xsi:type="dcterms:W3CDTF">2024-08-07T07:48:29Z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