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721232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79366"/>
            <a:ext cx="4685230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08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ночью и утром дождь, гроза. Ветер северо-западный 9-14, ночью 15-20 м/с. Температура воздуха ночью 15-17, днем 26-28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Облачно,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 9-14 м/с. Температура ночью 16-18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8940019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августа, ночью 09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32735</TotalTime>
  <Words>659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5467</cp:revision>
  <cp:lastPrinted>2021-11-30T05:55:24Z</cp:lastPrinted>
  <dcterms:created xsi:type="dcterms:W3CDTF">2018-03-27T06:03:00Z</dcterms:created>
  <dcterms:modified xsi:type="dcterms:W3CDTF">2024-08-07T06:33:56Z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