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332847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7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8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a:t>
            </a:r>
            <a:r>
              <a:rPr lang="kk-KZ" sz="1200" dirty="0" smtClean="0">
                <a:latin typeface="Times New Roman" panose="02020603050405020304" pitchFamily="18" charset="0"/>
                <a:cs typeface="Times New Roman" panose="02020603050405020304" pitchFamily="18" charset="0"/>
              </a:rPr>
              <a:t>жаңбыр, найзағай болады. </a:t>
            </a:r>
            <a:r>
              <a:rPr lang="kk-KZ" sz="1200" dirty="0" smtClean="0">
                <a:latin typeface="Times New Roman" panose="02020603050405020304" pitchFamily="18" charset="0"/>
                <a:cs typeface="Times New Roman" panose="02020603050405020304" pitchFamily="18" charset="0"/>
              </a:rPr>
              <a:t>Солтүстік-батыстан жел соғады, күші 9-14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26-28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болады.</a:t>
            </a:r>
            <a:endParaRPr lang="kk-KZ" sz="1200" b="1" dirty="0">
              <a:solidFill>
                <a:srgbClr val="000000"/>
              </a:solidFill>
              <a:latin typeface="Times New Roman" pitchFamily="18" charset="0"/>
              <a:cs typeface="Times New Roman" pitchFamily="18" charset="0"/>
            </a:endParaRPr>
          </a:p>
          <a:p>
            <a:pPr algn="ctr"/>
            <a:r>
              <a:rPr lang="kk-KZ" sz="1200" b="1" dirty="0">
                <a:solidFill>
                  <a:srgbClr val="000000"/>
                </a:solidFill>
                <a:latin typeface="Times New Roman" pitchFamily="18" charset="0"/>
                <a:cs typeface="Times New Roman" pitchFamily="18" charset="0"/>
              </a:rPr>
              <a:t>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8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9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жаңбыр, найзағай болады. </a:t>
            </a:r>
            <a:r>
              <a:rPr lang="kk-KZ" sz="1200" dirty="0" smtClean="0">
                <a:latin typeface="Times New Roman" pitchFamily="18" charset="0"/>
                <a:cs typeface="Times New Roman" pitchFamily="18" charset="0"/>
              </a:rPr>
              <a:t>Солтүстіктен, солтүстік-шығыстан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6-11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898357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1297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0,259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0,355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0,126</a:t>
                      </a:r>
                      <a:endParaRPr lang="ru-RU"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0,263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8</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9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18614</TotalTime>
  <Words>525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4612</cp:revision>
  <cp:lastPrinted>2021-07-01T07:38:07Z</cp:lastPrinted>
  <dcterms:created xsi:type="dcterms:W3CDTF">2018-03-27T06:03:00Z</dcterms:created>
  <dcterms:modified xsi:type="dcterms:W3CDTF">2024-08-07T09:17:57Z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