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28001229"/>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220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07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тамыз</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44269" y="224857"/>
            <a:ext cx="4803765"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08 тамыз</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altLang="zh-CN" sz="1200" b="1" dirty="0" smtClean="0">
                <a:solidFill>
                  <a:srgbClr val="1F497D">
                    <a:lumMod val="75000"/>
                  </a:srgbClr>
                </a:solidFill>
                <a:latin typeface="Times New Roman" panose="02020603050405020304" pitchFamily="18" charset="0"/>
                <a:cs typeface="Times New Roman" panose="02020603050405020304" pitchFamily="18" charset="0"/>
              </a:rPr>
              <a:t>07 </a:t>
            </a:r>
            <a:r>
              <a:rPr lang="kk-KZ" altLang="zh-CN" sz="1200" b="1" dirty="0">
                <a:solidFill>
                  <a:srgbClr val="1F497D">
                    <a:lumMod val="75000"/>
                  </a:srgbClr>
                </a:solidFill>
                <a:latin typeface="Times New Roman" panose="02020603050405020304" pitchFamily="18" charset="0"/>
                <a:cs typeface="Times New Roman" panose="02020603050405020304" pitchFamily="18" charset="0"/>
              </a:rPr>
              <a:t>тамыз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08 тамыз 2024 ж. сағ. 20-дейін</a:t>
            </a:r>
          </a:p>
          <a:p>
            <a:pPr algn="just"/>
            <a:r>
              <a:rPr lang="ru-RU" sz="1200" dirty="0">
                <a:solidFill>
                  <a:prstClr val="black"/>
                </a:solidFill>
                <a:latin typeface="Times New Roman" panose="02020603050405020304" pitchFamily="18" charset="0"/>
                <a:cs typeface="Times New Roman" panose="02020603050405020304" pitchFamily="18" charset="0"/>
              </a:rPr>
              <a:t>Көшпелі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жаңбыр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Солтүстік</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anose="02020603050405020304" pitchFamily="18" charset="0"/>
                <a:cs typeface="Times New Roman" panose="02020603050405020304" pitchFamily="18" charset="0"/>
              </a:rPr>
              <a:t>шығ</a:t>
            </a:r>
            <a:r>
              <a:rPr lang="ru-RU" sz="1200" dirty="0" err="1" smtClean="0">
                <a:solidFill>
                  <a:prstClr val="black"/>
                </a:solidFill>
                <a:latin typeface="Times New Roman" panose="02020603050405020304" pitchFamily="18" charset="0"/>
                <a:cs typeface="Times New Roman" panose="02020603050405020304" pitchFamily="18" charset="0"/>
              </a:rPr>
              <a:t>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3-8,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a:t>
            </a:r>
            <a:r>
              <a:rPr lang="ru-RU" sz="1200" dirty="0" smtClean="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16-18,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21-23 </a:t>
            </a:r>
            <a:r>
              <a:rPr lang="ru-RU" sz="1200" dirty="0" smtClean="0">
                <a:latin typeface="Times New Roman" panose="02020603050405020304" pitchFamily="18" charset="0"/>
                <a:cs typeface="Times New Roman" panose="02020603050405020304" pitchFamily="18" charset="0"/>
              </a:rPr>
              <a:t>градус жылы</a:t>
            </a:r>
            <a:r>
              <a:rPr lang="ru-RU" sz="1200" dirty="0">
                <a:latin typeface="Times New Roman" panose="02020603050405020304" pitchFamily="18" charset="0"/>
                <a:cs typeface="Times New Roman" panose="02020603050405020304" pitchFamily="18" charset="0"/>
              </a:rPr>
              <a:t>.</a:t>
            </a:r>
            <a:endParaRPr lang="ru-RU" sz="1200" dirty="0" smtClean="0">
              <a:latin typeface="Times New Roman" panose="02020603050405020304" pitchFamily="18" charset="0"/>
              <a:cs typeface="Times New Roman" panose="02020603050405020304" pitchFamily="18" charset="0"/>
            </a:endParaRPr>
          </a:p>
          <a:p>
            <a:pPr algn="just"/>
            <a:endParaRPr lang="ru-RU" sz="1200" b="1" dirty="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09 </a:t>
            </a:r>
            <a:r>
              <a:rPr lang="kk-KZ" sz="1200" b="1" dirty="0">
                <a:solidFill>
                  <a:prstClr val="black"/>
                </a:solidFill>
                <a:latin typeface="Times New Roman" panose="02020603050405020304" pitchFamily="18" charset="0"/>
                <a:cs typeface="Times New Roman" panose="02020603050405020304" pitchFamily="18" charset="0"/>
              </a:rPr>
              <a:t>тамыз </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just"/>
            <a:r>
              <a:rPr lang="kk-KZ" sz="1200" b="1" dirty="0" smtClean="0">
                <a:solidFill>
                  <a:prstClr val="black"/>
                </a:solidFill>
                <a:latin typeface="Times New Roman" panose="02020603050405020304" pitchFamily="18" charset="0"/>
                <a:cs typeface="Times New Roman" panose="02020603050405020304" pitchFamily="18" charset="0"/>
              </a:rPr>
              <a:t>08 тамыз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09 </a:t>
            </a:r>
            <a:r>
              <a:rPr lang="kk-KZ" sz="1200" b="1" dirty="0">
                <a:solidFill>
                  <a:prstClr val="black"/>
                </a:solidFill>
                <a:latin typeface="Times New Roman" panose="02020603050405020304" pitchFamily="18" charset="0"/>
                <a:cs typeface="Times New Roman" panose="02020603050405020304" pitchFamily="18" charset="0"/>
              </a:rPr>
              <a:t>тамыз</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p>
          <a:p>
            <a:pPr lvl="0" algn="just"/>
            <a:r>
              <a:rPr lang="ru-RU" sz="1200" dirty="0">
                <a:solidFill>
                  <a:prstClr val="black"/>
                </a:solidFill>
                <a:latin typeface="Times New Roman" panose="02020603050405020304" pitchFamily="18" charset="0"/>
                <a:cs typeface="Times New Roman" panose="02020603050405020304" pitchFamily="18" charset="0"/>
              </a:rPr>
              <a:t>Көшпелі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жаңбыр, </a:t>
            </a:r>
            <a:r>
              <a:rPr lang="ru-RU" sz="1200" dirty="0" err="1">
                <a:solidFill>
                  <a:prstClr val="black"/>
                </a:solidFill>
                <a:latin typeface="Times New Roman" panose="02020603050405020304" pitchFamily="18" charset="0"/>
                <a:cs typeface="Times New Roman" panose="02020603050405020304" pitchFamily="18" charset="0"/>
              </a:rPr>
              <a:t>найзағай</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Солтүстік-шығыстан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13-15 </a:t>
            </a:r>
            <a:r>
              <a:rPr lang="kk-KZ" sz="1200" dirty="0" smtClean="0">
                <a:solidFill>
                  <a:prstClr val="black"/>
                </a:solidFill>
                <a:latin typeface="Times New Roman" panose="02020603050405020304" pitchFamily="18" charset="0"/>
                <a:cs typeface="Times New Roman" panose="02020603050405020304" pitchFamily="18" charset="0"/>
              </a:rPr>
              <a:t>градус жылы. </a:t>
            </a:r>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70150603"/>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1091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0,218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0.058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48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63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07 тамыз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9187" y="2591672"/>
            <a:ext cx="473532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08 </a:t>
            </a:r>
            <a:r>
              <a:rPr lang="ru-RU" sz="1200" dirty="0">
                <a:solidFill>
                  <a:prstClr val="black"/>
                </a:solidFill>
                <a:latin typeface="Times New Roman" panose="02020603050405020304" pitchFamily="18" charset="0"/>
                <a:cs typeface="Times New Roman" panose="02020603050405020304" pitchFamily="18" charset="0"/>
              </a:rPr>
              <a:t>тамыз</a:t>
            </a:r>
            <a:r>
              <a:rPr lang="kk-KZ" sz="1200" dirty="0">
                <a:solidFill>
                  <a:prstClr val="black"/>
                </a:solidFill>
                <a:latin typeface="Times New Roman" panose="02020603050405020304" pitchFamily="18" charset="0"/>
                <a:cs typeface="Times New Roman" panose="02020603050405020304" pitchFamily="18" charset="0"/>
              </a:rPr>
              <a:t>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b="1" dirty="0" err="1" smtClean="0">
                <a:solidFill>
                  <a:prstClr val="black"/>
                </a:solidFill>
                <a:latin typeface="Times New Roman" panose="02020603050405020304" pitchFamily="18" charset="0"/>
                <a:cs typeface="Times New Roman" panose="02020603050405020304" pitchFamily="18" charset="0"/>
              </a:rPr>
              <a:t>жиналу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Н. </a:t>
            </a:r>
            <a:r>
              <a:rPr lang="ru-RU" altLang="ru-RU" sz="1200" b="1" i="1" smtClean="0">
                <a:solidFill>
                  <a:srgbClr val="000000"/>
                </a:solidFill>
                <a:latin typeface="Times New Roman" panose="02020603050405020304" pitchFamily="18" charset="0"/>
                <a:cs typeface="Times New Roman" panose="02020603050405020304" pitchFamily="18" charset="0"/>
              </a:rPr>
              <a:t>Казиева/</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20695</TotalTime>
  <Words>585</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4027</cp:revision>
  <cp:lastPrinted>2021-07-01T07:38:07Z</cp:lastPrinted>
  <dcterms:created xsi:type="dcterms:W3CDTF">2018-03-27T06:03:00Z</dcterms:created>
  <dcterms:modified xsi:type="dcterms:W3CDTF">2024-08-07T06:38:50Z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